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9" r:id="rId3"/>
    <p:sldId id="283" r:id="rId4"/>
    <p:sldId id="284" r:id="rId5"/>
    <p:sldId id="285" r:id="rId6"/>
    <p:sldId id="286" r:id="rId7"/>
    <p:sldId id="288" r:id="rId8"/>
    <p:sldId id="290" r:id="rId9"/>
    <p:sldId id="289" r:id="rId10"/>
    <p:sldId id="291" r:id="rId11"/>
    <p:sldId id="29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96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66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14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942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29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016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39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80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55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87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97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488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FD2F-A9CA-4E87-BCAD-F98962F1EA02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765CA-1B78-4856-978B-BF22DC35A3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35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23" y="0"/>
            <a:ext cx="12192000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026332" y="2607694"/>
            <a:ext cx="25341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0370" y="-8278"/>
            <a:ext cx="12908826" cy="70364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85510" y="1619794"/>
            <a:ext cx="6862354" cy="4113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solidFill>
                <a:schemeClr val="bg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ЗАХАРОВА МАРИНА НИКОЛАЕВНА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Номинация</a:t>
            </a:r>
            <a:r>
              <a:rPr lang="ru-RU" sz="20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«Руководитель (заместитель руководителя) образовательной организации, реализующей дополнительные общеобразовательные программы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931" y="1924594"/>
            <a:ext cx="3236686" cy="4855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7314" y="0"/>
            <a:ext cx="3735976" cy="131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09071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-687977" y="1083908"/>
            <a:ext cx="6365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2846" y="1339016"/>
            <a:ext cx="522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350" y="1245326"/>
            <a:ext cx="38317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республиканского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 работников дополнительного образования детей «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Арктур» 2024 год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республиканского этапа всероссийского конкурса профессионального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 работников сферы дополнительного образования «Сердце отдаю детям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2025 год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городского конкурса «Команда Казанского образования» в номинации «Прорыв года»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1785" y="154570"/>
            <a:ext cx="2830284" cy="40001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8824" y="80963"/>
            <a:ext cx="3013030" cy="4147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8129" y="2934788"/>
            <a:ext cx="2849232" cy="3923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04663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-687977" y="1083908"/>
            <a:ext cx="6365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751908" y="778062"/>
            <a:ext cx="5782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Профориентационное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сотрудничество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7380" y="2997230"/>
            <a:ext cx="2612810" cy="3478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32" y="2882136"/>
            <a:ext cx="2641762" cy="3587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6008" y="2972197"/>
            <a:ext cx="2586090" cy="3496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78972" y="1390382"/>
            <a:ext cx="620921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 проекта реализованного проекта </a:t>
            </a:r>
            <a:r>
              <a:rPr lang="ru-RU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3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Профориентационный</a:t>
            </a:r>
            <a:r>
              <a:rPr lang="ru-RU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3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нетворкинг</a:t>
            </a:r>
            <a:r>
              <a:rPr lang="ru-RU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направленного на оказание </a:t>
            </a:r>
            <a:r>
              <a:rPr lang="ru-RU" sz="13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профориентационной</a:t>
            </a:r>
            <a:r>
              <a:rPr lang="ru-RU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поддержки обучающихся в процессе выбора профиля обучения и сферы будущей профессиональной деятельности мы заключили соглашения о сотрудничестве с АО «Казанский завод компрессорного машиностроения» и с ФГБОУ ВО «Казанский национальный исследовательский технологический университет»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2976" y="962728"/>
            <a:ext cx="3399441" cy="4679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52144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60" y="0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8503" y="1201782"/>
            <a:ext cx="8020594" cy="5194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рождения: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14.10.1979 год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Образование: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высшее</a:t>
            </a:r>
            <a:r>
              <a:rPr lang="ru-RU" sz="2000" dirty="0" smtClean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астное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 учреждение высшего образования "Академия управления и производства",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психология, квалификация: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бакалавр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 переподготовки: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«Менеджер в сфере образования»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квалификации по дополнительной профессиональной программе: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«Государственное и муниципальное управление в образовании»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стаж работы: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 лет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7314" y="0"/>
            <a:ext cx="3735976" cy="131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Соединительная линия уступом 12"/>
          <p:cNvCxnSpPr/>
          <p:nvPr/>
        </p:nvCxnSpPr>
        <p:spPr>
          <a:xfrm rot="16200000" flipH="1">
            <a:off x="3200399" y="1667690"/>
            <a:ext cx="653148" cy="435431"/>
          </a:xfrm>
          <a:prstGeom prst="bentConnector3">
            <a:avLst>
              <a:gd name="adj1" fmla="val 46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16200000" flipH="1">
            <a:off x="4045126" y="3191361"/>
            <a:ext cx="653148" cy="435431"/>
          </a:xfrm>
          <a:prstGeom prst="bentConnector3">
            <a:avLst>
              <a:gd name="adj1" fmla="val 46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rot="16200000" flipH="1">
            <a:off x="5312225" y="4078194"/>
            <a:ext cx="653148" cy="435431"/>
          </a:xfrm>
          <a:prstGeom prst="bentConnector3">
            <a:avLst>
              <a:gd name="adj1" fmla="val 46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 rot="16200000" flipH="1">
            <a:off x="4049481" y="5400360"/>
            <a:ext cx="653148" cy="435431"/>
          </a:xfrm>
          <a:prstGeom prst="bentConnector3">
            <a:avLst>
              <a:gd name="adj1" fmla="val 446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44312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3544" y="0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4582" y="557349"/>
            <a:ext cx="3104537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48938" y="855206"/>
            <a:ext cx="6601096" cy="54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lang="ru-RU" altLang="ru-RU" sz="900" dirty="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 конкурсе " Учитель года города Казани - 2022" в номинации «Воспитать человека»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2 место в Республиканском конкурсе профессионального мастерства работников сферы воспитания и дополнительного образования детей  «Воспитать человека- 2022»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Почетная грамота министерства образования и науки РТ за весомый вклад в развитие системы образования и многолетний добросовестный труд 2022г.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Диплом полуфиналиста Всероссийского конкурса " Воспитать человека " в номинации " Воспитание личностей " 2022 год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Диплом участника ПЕРВОЙ степени Международного конкурса имени Льва Выготского 2023 год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725" y="3546975"/>
            <a:ext cx="2215531" cy="313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7770" y="237308"/>
            <a:ext cx="2220685" cy="3137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9419" y="237308"/>
            <a:ext cx="2318751" cy="3191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8624" y="3546975"/>
            <a:ext cx="2139510" cy="3170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903" y="68606"/>
            <a:ext cx="3735976" cy="131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95563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960" y="0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8221" y="540504"/>
            <a:ext cx="62360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Победитель городского конкурса профессионального мастерства сферы государственной молодёжной политики "Мастера Молодёжь Казани" </a:t>
            </a: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номинации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«Руководитель учреждений дополнительного образования» 2024 </a:t>
            </a: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815535" y="1546890"/>
            <a:ext cx="3901751" cy="537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1946" y="82304"/>
            <a:ext cx="3404336" cy="4536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 rot="10800000" flipV="1">
            <a:off x="7367451" y="4700922"/>
            <a:ext cx="42933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Республиканской премии в сфере добровольчества " Добрый Татарстан " в номинации </a:t>
            </a:r>
            <a:endParaRPr lang="ru-RU" alt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alt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добровольчества" 2023 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90028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09" y="-1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1852" y="2001839"/>
            <a:ext cx="56866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 –При республиканского конкурса «Звёзды будущего», номинация «Руководитель» в рамках </a:t>
            </a:r>
            <a:r>
              <a:rPr lang="en-US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 </a:t>
            </a: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республиканских </a:t>
            </a:r>
            <a:r>
              <a:rPr lang="ru-RU" alt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Алишевских</a:t>
            </a: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Педагогических чтениях 2025 год</a:t>
            </a:r>
            <a:endParaRPr lang="ru-RU" alt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2024" y="618856"/>
            <a:ext cx="4215466" cy="5782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803" y="3753615"/>
            <a:ext cx="2072176" cy="2930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0073" y="3778064"/>
            <a:ext cx="2082197" cy="2944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7907" y="3778064"/>
            <a:ext cx="2112527" cy="2996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09" y="0"/>
            <a:ext cx="3735976" cy="131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1709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09" y="-1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65120" y="714579"/>
            <a:ext cx="7715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проекта Российского союза молодежи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вместе: Разные . Смелые . Молодые "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1270" y="2075490"/>
            <a:ext cx="5836034" cy="3982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143" y="2075491"/>
            <a:ext cx="5612450" cy="4181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37432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6538" y="-1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469" y="902728"/>
            <a:ext cx="5338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Эксперт Республиканского конкурса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лидеров и руководителей детских  молодёжных общественных объединений «Лидер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года»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588" y="2728786"/>
            <a:ext cx="3782311" cy="2920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7668" y="2690641"/>
            <a:ext cx="2943588" cy="2921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508" y="1187282"/>
            <a:ext cx="3594199" cy="5084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11480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3544" y="-1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4582" y="557349"/>
            <a:ext cx="3104537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Достижения центра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0581" y="1201908"/>
            <a:ext cx="4382191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endParaRPr lang="ru-RU" altLang="ru-RU" sz="900" dirty="0">
              <a:solidFill>
                <a:srgbClr val="000000"/>
              </a:solidFill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двух номинациях городского </a:t>
            </a:r>
            <a:r>
              <a:rPr lang="ru-RU" alt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грантового</a:t>
            </a:r>
            <a:r>
              <a:rPr lang="ru-RU" alt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конкурса «Лапа дружбы» 2023,2024 года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Победа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городском конкурсе  «Казань против коррупции» 2023,2024 года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Второе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место в республиканском конкурсе «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Эколидер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в номинации «Экологическое образование в образовательных организациях высшего образования и организациях дополнительного образования»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3431" y="914400"/>
            <a:ext cx="1828800" cy="2514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5628" y="914400"/>
            <a:ext cx="1828800" cy="2514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8335" y="3584538"/>
            <a:ext cx="2201389" cy="31112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4745" y="3717926"/>
            <a:ext cx="2104327" cy="28965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8435" y="958593"/>
            <a:ext cx="1910637" cy="2410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2542" y="3717926"/>
            <a:ext cx="2049441" cy="2896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0864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9119" y="6779622"/>
            <a:ext cx="139337" cy="783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8786" y="4306609"/>
            <a:ext cx="202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-687977" y="1083908"/>
            <a:ext cx="6365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2846" y="1339016"/>
            <a:ext cx="52251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всероссийского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субботника «Зеленая Россия»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всероссийской 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«Вода России» 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2023, 2024 года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01653" y="25644"/>
            <a:ext cx="3536648" cy="4868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889" y="2494641"/>
            <a:ext cx="5715000" cy="415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253254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253</Words>
  <Application>Microsoft Office PowerPoint</Application>
  <PresentationFormat>Произвольный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71</cp:revision>
  <dcterms:created xsi:type="dcterms:W3CDTF">2024-01-25T07:03:17Z</dcterms:created>
  <dcterms:modified xsi:type="dcterms:W3CDTF">2025-10-13T11:04:39Z</dcterms:modified>
</cp:coreProperties>
</file>